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3f66198dbb_1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3f66198dbb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23f66198dbb_1_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3f66198dbb_1_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3f66198dbb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23f66198dbb_1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3f66198dbb_1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3f66198dbb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23f66198dbb_1_7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3f66198dbb_1_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3f66198dbb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23f66198dbb_1_6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3f66198db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g23f66198dbb_1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3f66198db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g23f66198dbb_1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3f719acb5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3f719acb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g23f719acb5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3f66198dbb_1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3f66198dbb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23f66198dbb_1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3f66198dbb_1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3f66198dbb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23f66198dbb_1_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3f66198dbb_1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3f66198dbb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23f66198dbb_1_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3f66198dbb_1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3f66198dbb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23f66198dbb_1_5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/>
          <p:nvPr/>
        </p:nvSpPr>
        <p:spPr>
          <a:xfrm>
            <a:off x="264459" y="207095"/>
            <a:ext cx="11663082" cy="6443810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264459" y="2705301"/>
            <a:ext cx="118872" cy="1371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11808669" y="2705301"/>
            <a:ext cx="118872" cy="1371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"/>
          <p:cNvSpPr txBox="1"/>
          <p:nvPr>
            <p:ph type="ctrTitle"/>
          </p:nvPr>
        </p:nvSpPr>
        <p:spPr>
          <a:xfrm>
            <a:off x="914400" y="2693989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 b="1" sz="4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" type="subTitle"/>
          </p:nvPr>
        </p:nvSpPr>
        <p:spPr>
          <a:xfrm>
            <a:off x="1828800" y="4235390"/>
            <a:ext cx="8534400" cy="11898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i="0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36970" y="707887"/>
            <a:ext cx="4118060" cy="966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643466" y="225911"/>
            <a:ext cx="7687733" cy="9251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609600" y="1478844"/>
            <a:ext cx="10972799" cy="4647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21053" l="0" r="10620" t="4954"/>
          <a:stretch/>
        </p:blipFill>
        <p:spPr>
          <a:xfrm>
            <a:off x="259937" y="208037"/>
            <a:ext cx="11672125" cy="6441926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/>
          <p:nvPr/>
        </p:nvSpPr>
        <p:spPr>
          <a:xfrm>
            <a:off x="1060470" y="2093434"/>
            <a:ext cx="10071060" cy="2671132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4"/>
          <p:cNvSpPr/>
          <p:nvPr/>
        </p:nvSpPr>
        <p:spPr>
          <a:xfrm>
            <a:off x="1060470" y="2742924"/>
            <a:ext cx="128016" cy="1371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4"/>
          <p:cNvSpPr/>
          <p:nvPr/>
        </p:nvSpPr>
        <p:spPr>
          <a:xfrm>
            <a:off x="11003514" y="2758222"/>
            <a:ext cx="128016" cy="1371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4"/>
          <p:cNvSpPr txBox="1"/>
          <p:nvPr>
            <p:ph type="title"/>
          </p:nvPr>
        </p:nvSpPr>
        <p:spPr>
          <a:xfrm>
            <a:off x="1499616" y="2872522"/>
            <a:ext cx="919276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3400"/>
              <a:buFont typeface="Arial"/>
              <a:buNone/>
              <a:defRPr b="1" sz="3400">
                <a:solidFill>
                  <a:srgbClr val="5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/>
          <p:nvPr/>
        </p:nvSpPr>
        <p:spPr>
          <a:xfrm>
            <a:off x="4488455" y="1593290"/>
            <a:ext cx="3215090" cy="966677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8239" y="1751389"/>
            <a:ext cx="2815522" cy="660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963084" y="4406902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609600" y="105476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609600" y="2294022"/>
            <a:ext cx="5384800" cy="38321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6197600" y="2294022"/>
            <a:ext cx="5384800" cy="38321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609600" y="966704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609600" y="2307098"/>
            <a:ext cx="5386917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609600" y="2946861"/>
            <a:ext cx="5386917" cy="31793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6193378" y="2307098"/>
            <a:ext cx="5389033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6193378" y="2946861"/>
            <a:ext cx="5389033" cy="31793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title"/>
          </p:nvPr>
        </p:nvSpPr>
        <p:spPr>
          <a:xfrm>
            <a:off x="609611" y="1171075"/>
            <a:ext cx="4011084" cy="116205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9"/>
          <p:cNvSpPr txBox="1"/>
          <p:nvPr>
            <p:ph idx="1" type="body"/>
          </p:nvPr>
        </p:nvSpPr>
        <p:spPr>
          <a:xfrm>
            <a:off x="4766733" y="1171075"/>
            <a:ext cx="6815667" cy="49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1" name="Google Shape;51;p9"/>
          <p:cNvSpPr txBox="1"/>
          <p:nvPr>
            <p:ph idx="2" type="body"/>
          </p:nvPr>
        </p:nvSpPr>
        <p:spPr>
          <a:xfrm>
            <a:off x="609611" y="2406317"/>
            <a:ext cx="4011084" cy="3719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type="title"/>
          </p:nvPr>
        </p:nvSpPr>
        <p:spPr>
          <a:xfrm>
            <a:off x="2389717" y="4800602"/>
            <a:ext cx="7315200" cy="5667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0"/>
          <p:cNvSpPr/>
          <p:nvPr>
            <p:ph idx="2" type="pic"/>
          </p:nvPr>
        </p:nvSpPr>
        <p:spPr>
          <a:xfrm>
            <a:off x="2389717" y="1106905"/>
            <a:ext cx="7315200" cy="362067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2389717" y="5367343"/>
            <a:ext cx="7315200" cy="80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09600" y="979834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09600" y="2122834"/>
            <a:ext cx="10972800" cy="400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2" name="Google Shape;12;p1"/>
          <p:cNvCxnSpPr/>
          <p:nvPr/>
        </p:nvCxnSpPr>
        <p:spPr>
          <a:xfrm>
            <a:off x="278674" y="6575107"/>
            <a:ext cx="9324948" cy="0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3" name="Google Shape;13;p1"/>
          <p:cNvSpPr/>
          <p:nvPr/>
        </p:nvSpPr>
        <p:spPr>
          <a:xfrm>
            <a:off x="383821" y="231832"/>
            <a:ext cx="11424356" cy="926298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"/>
          <p:cNvSpPr/>
          <p:nvPr/>
        </p:nvSpPr>
        <p:spPr>
          <a:xfrm>
            <a:off x="383823" y="403780"/>
            <a:ext cx="120848" cy="58240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9056914" y="403781"/>
            <a:ext cx="2525486" cy="59283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type="ctrTitle"/>
          </p:nvPr>
        </p:nvSpPr>
        <p:spPr>
          <a:xfrm>
            <a:off x="914400" y="2693989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</a:pPr>
            <a:r>
              <a:rPr lang="en-US" sz="4400"/>
              <a:t>CRMNXT</a:t>
            </a:r>
            <a:endParaRPr sz="4400"/>
          </a:p>
        </p:txBody>
      </p:sp>
      <p:sp>
        <p:nvSpPr>
          <p:cNvPr id="61" name="Google Shape;61;p11"/>
          <p:cNvSpPr txBox="1"/>
          <p:nvPr>
            <p:ph idx="1" type="subTitle"/>
          </p:nvPr>
        </p:nvSpPr>
        <p:spPr>
          <a:xfrm>
            <a:off x="1828800" y="4235390"/>
            <a:ext cx="8534400" cy="11898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Samraat Gupta,Jason Li, Prachi Miyan, Amith Kini Mattar and Yen Hua Lin</a:t>
            </a:r>
            <a:endParaRPr/>
          </a:p>
        </p:txBody>
      </p:sp>
      <p:cxnSp>
        <p:nvCxnSpPr>
          <p:cNvPr id="62" name="Google Shape;62;p11"/>
          <p:cNvCxnSpPr/>
          <p:nvPr/>
        </p:nvCxnSpPr>
        <p:spPr>
          <a:xfrm>
            <a:off x="4082717" y="3859215"/>
            <a:ext cx="4026569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643466" y="225911"/>
            <a:ext cx="7687800" cy="925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 Analytics</a:t>
            </a:r>
            <a:endParaRPr/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400" y="2543175"/>
            <a:ext cx="5269999" cy="291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1650" y="2543175"/>
            <a:ext cx="6358676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643466" y="225911"/>
            <a:ext cx="7687800" cy="925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Email Templates</a:t>
            </a:r>
            <a:endParaRPr/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2461" y="1312775"/>
            <a:ext cx="7767076" cy="478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643466" y="225911"/>
            <a:ext cx="7687800" cy="925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Lessons</a:t>
            </a:r>
            <a:endParaRPr/>
          </a:p>
        </p:txBody>
      </p:sp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609600" y="1478850"/>
            <a:ext cx="10972800" cy="51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4165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Ruby On Rails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165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Learned about OAuth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165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What analytics are useful for a CRM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165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Efficient way to communicate </a:t>
            </a:r>
            <a:r>
              <a:rPr lang="en-US"/>
              <a:t>between</a:t>
            </a:r>
            <a:r>
              <a:rPr lang="en-US"/>
              <a:t> multiple teams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165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Version control system to collaborate on a Project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165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Software testing(TDD + BDD) and Github CI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643466" y="225911"/>
            <a:ext cx="7687800" cy="925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Challenges</a:t>
            </a:r>
            <a:endParaRPr/>
          </a:p>
        </p:txBody>
      </p:sp>
      <p:sp>
        <p:nvSpPr>
          <p:cNvPr id="148" name="Google Shape;148;p23"/>
          <p:cNvSpPr txBox="1"/>
          <p:nvPr>
            <p:ph idx="1" type="body"/>
          </p:nvPr>
        </p:nvSpPr>
        <p:spPr>
          <a:xfrm>
            <a:off x="609600" y="1478850"/>
            <a:ext cx="10972800" cy="49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Communicating</a:t>
            </a:r>
            <a:r>
              <a:rPr lang="en-US"/>
              <a:t> and coordinating with other teams specifically in relation to OAuth and Data Analytics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Client had vague requirements often changed </a:t>
            </a:r>
            <a:r>
              <a:rPr lang="en-US"/>
              <a:t>requirements</a:t>
            </a:r>
            <a:r>
              <a:rPr lang="en-US"/>
              <a:t> in the middle of an iteration.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Legacy code was malfunctioning and hard to read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Learning new technologies (Oauth, ChartJS, Bootstrap)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1499616" y="2872522"/>
            <a:ext cx="919276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3400"/>
              <a:buFont typeface="Arial"/>
              <a:buNone/>
            </a:pPr>
            <a:r>
              <a:rPr lang="en-US"/>
              <a:t>Thank You !!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type="title"/>
          </p:nvPr>
        </p:nvSpPr>
        <p:spPr>
          <a:xfrm>
            <a:off x="643466" y="225911"/>
            <a:ext cx="7687733" cy="9251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609600" y="1478844"/>
            <a:ext cx="10972799" cy="4647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CRMNXT is a user management and analysis tracking for the group of applications managed by FashionNXT.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The app is built using Ruby on Rails and equipped with JavaScript, HTML and CSS.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643466" y="225911"/>
            <a:ext cx="76878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/>
              <a:t>Features</a:t>
            </a:r>
            <a:endParaRPr/>
          </a:p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>
            <a:off x="609600" y="1478844"/>
            <a:ext cx="10972800" cy="4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Events 360 Homepage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Unified User Dashboard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Forgot Password functionality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Functionality to add new apps to the CRM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OAuth for user authentication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643466" y="225911"/>
            <a:ext cx="76878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/>
              <a:t>Features</a:t>
            </a:r>
            <a:endParaRPr/>
          </a:p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609600" y="1478844"/>
            <a:ext cx="10972800" cy="4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Email templates for each App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User </a:t>
            </a:r>
            <a:r>
              <a:rPr lang="en-US"/>
              <a:t>management</a:t>
            </a:r>
            <a:r>
              <a:rPr lang="en-US"/>
              <a:t> for each App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User Analytics for each app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Functionality to add new apps to the CRM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Updated Dashboard CSS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643466" y="225911"/>
            <a:ext cx="7687800" cy="925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Events 360 Homepage</a:t>
            </a:r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1150" y="1478849"/>
            <a:ext cx="8240430" cy="4647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643466" y="225911"/>
            <a:ext cx="7687800" cy="925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Unified User Dashboard</a:t>
            </a:r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638" y="1257236"/>
            <a:ext cx="10826736" cy="5402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643466" y="225911"/>
            <a:ext cx="7687800" cy="925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Forgot Password page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050" y="1790750"/>
            <a:ext cx="5865626" cy="327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125" y="1790749"/>
            <a:ext cx="5286252" cy="298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643466" y="225911"/>
            <a:ext cx="7687800" cy="925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Add Application</a:t>
            </a:r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6299" y="1914525"/>
            <a:ext cx="5688975" cy="361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550" y="1914525"/>
            <a:ext cx="5370399" cy="361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643466" y="225911"/>
            <a:ext cx="7687800" cy="925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OAuth</a:t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3274" y="4257676"/>
            <a:ext cx="4049126" cy="211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5995" y="1489250"/>
            <a:ext cx="5217905" cy="253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223" y="1489261"/>
            <a:ext cx="4514826" cy="2537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